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3" r:id="rId4"/>
    <p:sldId id="258" r:id="rId5"/>
    <p:sldId id="260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DF7"/>
    <a:srgbClr val="800040"/>
    <a:srgbClr val="FF0080"/>
    <a:srgbClr val="FFFCD5"/>
    <a:srgbClr val="FFDB87"/>
    <a:srgbClr val="FF6FC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6" autoAdjust="0"/>
    <p:restoredTop sz="91695" autoAdjust="0"/>
  </p:normalViewPr>
  <p:slideViewPr>
    <p:cSldViewPr snapToObjects="1">
      <p:cViewPr>
        <p:scale>
          <a:sx n="100" d="100"/>
          <a:sy n="100" d="100"/>
        </p:scale>
        <p:origin x="1136" y="152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Market Share </a:t>
            </a:r>
            <a:r>
              <a:rPr lang="en-US" dirty="0" smtClean="0"/>
              <a:t>Percentage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701421800948"/>
          <c:y val="0.0902255639097744"/>
          <c:w val="0.52132701421801"/>
          <c:h val="0.827067669172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Market Share in Percentage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AWS</c:v>
                </c:pt>
                <c:pt idx="1">
                  <c:v>Azure, GCP, IBM</c:v>
                </c:pt>
                <c:pt idx="2">
                  <c:v>Next 20</c:v>
                </c:pt>
                <c:pt idx="3">
                  <c:v>Others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31.0</c:v>
                </c:pt>
                <c:pt idx="1">
                  <c:v>22.0</c:v>
                </c:pt>
                <c:pt idx="2">
                  <c:v>27.0</c:v>
                </c:pt>
                <c:pt idx="3">
                  <c:v>20.0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2146566944"/>
        <c:axId val="2146570224"/>
      </c:barChart>
      <c:catAx>
        <c:axId val="2146566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570224"/>
        <c:crosses val="autoZero"/>
        <c:auto val="1"/>
        <c:lblAlgn val="ctr"/>
        <c:lblOffset val="100"/>
        <c:noMultiLvlLbl val="0"/>
      </c:catAx>
      <c:valAx>
        <c:axId val="214657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56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34B047-A719-423A-AA76-A2FE5383E2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007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FEA2D6-B589-4E3A-A1DA-43321AE3F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302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83D6E-2F1D-4962-B434-0D7F4C7B1C9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159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B7F79F-E892-43C7-9E56-467D601A0A4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9140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064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35289-F10E-42F3-AE82-61122A7097A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5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2505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di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4288"/>
            <a:ext cx="91821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 rot="19237452">
            <a:off x="4622800" y="5191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2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B40A87-6930-4226-9550-139609218C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33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BB274-4BE3-4370-A32C-7EEF5CCDFE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66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26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26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3055A-D95B-4491-98AD-6246A9AE7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4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37004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5860-7A18-4024-A3E0-3ACD0F109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138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1C95B-30AA-45B7-8F7D-0DE70B23F7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0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10558-D0C8-4CB1-B434-A2D7D7F06F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94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E130-138C-4EA8-A09C-60A3B6BBF0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21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C8EC2-C09F-455A-89F1-468729F1E4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73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938FE-5FFD-4D87-A44F-B344930080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24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99C70-5B92-4CC7-87B0-E32C390F3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15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C5003-224C-40B7-BE4D-E16CF7910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620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1FAEC-CB70-4298-984E-9AD61564D7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9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06FF4-E740-4DEE-B0DD-2CBDEE6C7F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85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 descr="bigdirt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4288"/>
            <a:ext cx="91821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F6955AF-1236-4AE0-BE11-748B182A1C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5"/>
          <p:cNvSpPr txBox="1">
            <a:spLocks noChangeArrowheads="1"/>
          </p:cNvSpPr>
          <p:nvPr/>
        </p:nvSpPr>
        <p:spPr bwMode="auto">
          <a:xfrm>
            <a:off x="3870325" y="1719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3" name="Text Box 55"/>
          <p:cNvSpPr txBox="1">
            <a:spLocks noChangeArrowheads="1"/>
          </p:cNvSpPr>
          <p:nvPr/>
        </p:nvSpPr>
        <p:spPr bwMode="auto">
          <a:xfrm>
            <a:off x="5220072" y="3359894"/>
            <a:ext cx="23752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chemeClr val="accent1"/>
                </a:solidFill>
              </a:rPr>
              <a:t>PaulStack</a:t>
            </a:r>
          </a:p>
          <a:p>
            <a:pPr eaLnBrk="1" hangingPunct="1"/>
            <a:r>
              <a:rPr lang="en-US" altLang="en-US" sz="3200" b="1" dirty="0" smtClean="0">
                <a:solidFill>
                  <a:schemeClr val="accent1"/>
                </a:solidFill>
              </a:rPr>
              <a:t>LynnLangit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5124" name="Text Box 58"/>
          <p:cNvSpPr txBox="1">
            <a:spLocks noChangeArrowheads="1"/>
          </p:cNvSpPr>
          <p:nvPr/>
        </p:nvSpPr>
        <p:spPr bwMode="auto">
          <a:xfrm>
            <a:off x="898525" y="30146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5" name="Text Box 60"/>
          <p:cNvSpPr txBox="1">
            <a:spLocks noChangeArrowheads="1"/>
          </p:cNvSpPr>
          <p:nvPr/>
        </p:nvSpPr>
        <p:spPr bwMode="auto">
          <a:xfrm>
            <a:off x="1220788" y="2240868"/>
            <a:ext cx="6918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7200" b="1" dirty="0" smtClean="0">
                <a:solidFill>
                  <a:schemeClr val="bg1"/>
                </a:solidFill>
                <a:latin typeface="Times" panose="02020603050405020304" pitchFamily="18" charset="0"/>
              </a:rPr>
              <a:t>Cloud DevOps</a:t>
            </a:r>
            <a:endParaRPr lang="en-US" alt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7456" y="1681163"/>
            <a:ext cx="7279482" cy="823912"/>
          </a:xfrm>
        </p:spPr>
        <p:txBody>
          <a:bodyPr/>
          <a:lstStyle/>
          <a:p>
            <a:r>
              <a:rPr lang="en-US" dirty="0" smtClean="0"/>
              <a:t>Link to </a:t>
            </a:r>
            <a:r>
              <a:rPr lang="en-US" smtClean="0"/>
              <a:t>public GitHub repo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3" y="2768228"/>
            <a:ext cx="2800141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2704728"/>
            <a:ext cx="2832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World-wide Cloud Usage</a:t>
            </a:r>
            <a:endParaRPr lang="en-US" altLang="en-US" dirty="0" smtClean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562323941"/>
              </p:ext>
            </p:extLst>
          </p:nvPr>
        </p:nvGraphicFramePr>
        <p:xfrm>
          <a:off x="1187624" y="1441450"/>
          <a:ext cx="6576839" cy="4291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Reality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05" b="100000" l="5233" r="89236">
                        <a14:foregroundMark x1="5977" y1="5172" x2="5977" y2="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6600" b="1" dirty="0" smtClean="0">
                <a:latin typeface="Times" panose="02020603050405020304" pitchFamily="18" charset="0"/>
              </a:rPr>
              <a:t>Compute and Data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00338"/>
            <a:ext cx="8229600" cy="3700462"/>
          </a:xfrm>
        </p:spPr>
        <p:txBody>
          <a:bodyPr/>
          <a:lstStyle/>
          <a:p>
            <a:pPr algn="ctr" eaLnBrk="1" hangingPunct="1"/>
            <a:r>
              <a:rPr lang="en-GB" altLang="en-US" b="1" dirty="0" smtClean="0">
                <a:solidFill>
                  <a:schemeClr val="accent1"/>
                </a:solidFill>
                <a:latin typeface="Times" panose="02020603050405020304" pitchFamily="18" charset="0"/>
              </a:rPr>
              <a:t>Docker/Containers</a:t>
            </a:r>
          </a:p>
          <a:p>
            <a:pPr algn="ctr" eaLnBrk="1" hangingPunct="1"/>
            <a:r>
              <a:rPr lang="en-GB" altLang="en-US" b="1" dirty="0" smtClean="0">
                <a:solidFill>
                  <a:schemeClr val="accent1"/>
                </a:solidFill>
                <a:latin typeface="Times" panose="02020603050405020304" pitchFamily="18" charset="0"/>
              </a:rPr>
              <a:t>Data Warehousing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Regions – AWS &amp; Azure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 t="22995" r="5000" b="5309"/>
          <a:stretch/>
        </p:blipFill>
        <p:spPr>
          <a:xfrm>
            <a:off x="1115616" y="1513396"/>
            <a:ext cx="38267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/>
          <a:stretch/>
        </p:blipFill>
        <p:spPr>
          <a:xfrm>
            <a:off x="5472100" y="1523999"/>
            <a:ext cx="2628292" cy="3479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AWS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Azure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AWS Data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SQL Server on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CCCCCC"/>
      </a:dk1>
      <a:lt1>
        <a:srgbClr val="FFFFFF"/>
      </a:lt1>
      <a:dk2>
        <a:srgbClr val="FFFFFF"/>
      </a:dk2>
      <a:lt2>
        <a:srgbClr val="666666"/>
      </a:lt2>
      <a:accent1>
        <a:srgbClr val="66CCFF"/>
      </a:accent1>
      <a:accent2>
        <a:srgbClr val="CCCCCC"/>
      </a:accent2>
      <a:accent3>
        <a:srgbClr val="FFFFFF"/>
      </a:accent3>
      <a:accent4>
        <a:srgbClr val="AEAEAE"/>
      </a:accent4>
      <a:accent5>
        <a:srgbClr val="B8E2FF"/>
      </a:accent5>
      <a:accent6>
        <a:srgbClr val="B9B9B9"/>
      </a:accent6>
      <a:hlink>
        <a:srgbClr val="666666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49</Words>
  <Application>Microsoft Macintosh PowerPoint</Application>
  <PresentationFormat>On-screen Show (4:3)</PresentationFormat>
  <Paragraphs>25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Times</vt:lpstr>
      <vt:lpstr>Default Design</vt:lpstr>
      <vt:lpstr>PowerPoint Presentation</vt:lpstr>
      <vt:lpstr>World-wide Cloud Usage</vt:lpstr>
      <vt:lpstr>Reality</vt:lpstr>
      <vt:lpstr>Compute and Data</vt:lpstr>
      <vt:lpstr>Regions – AWS &amp; Azure</vt:lpstr>
      <vt:lpstr>Demo</vt:lpstr>
      <vt:lpstr>Demo</vt:lpstr>
      <vt:lpstr>Demo</vt:lpstr>
      <vt:lpstr>Demo</vt:lpstr>
      <vt:lpstr>Learn More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Grunge Template</dc:title>
  <dc:creator>Presentation Magazine</dc:creator>
  <cp:lastModifiedBy>Lynn Langit</cp:lastModifiedBy>
  <cp:revision>75</cp:revision>
  <dcterms:modified xsi:type="dcterms:W3CDTF">2016-07-04T19:48:21Z</dcterms:modified>
</cp:coreProperties>
</file>